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57" r:id="rId6"/>
    <p:sldId id="258" r:id="rId7"/>
    <p:sldId id="265" r:id="rId8"/>
    <p:sldId id="267" r:id="rId9"/>
    <p:sldId id="259" r:id="rId10"/>
    <p:sldId id="269" r:id="rId11"/>
    <p:sldId id="260" r:id="rId12"/>
    <p:sldId id="263" r:id="rId13"/>
    <p:sldId id="264" r:id="rId14"/>
    <p:sldId id="262" r:id="rId15"/>
    <p:sldId id="266"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Bailey" userId="9f47255d-5d92-4dd1-9d85-94e8c2e629f2" providerId="ADAL" clId="{5918A5F0-F271-46C7-8161-ACAEBA3A7724}"/>
    <pc:docChg chg="custSel modSld">
      <pc:chgData name="Claire Bailey" userId="9f47255d-5d92-4dd1-9d85-94e8c2e629f2" providerId="ADAL" clId="{5918A5F0-F271-46C7-8161-ACAEBA3A7724}" dt="2020-09-17T11:00:17.261" v="6" actId="27636"/>
      <pc:docMkLst>
        <pc:docMk/>
      </pc:docMkLst>
      <pc:sldChg chg="modSp">
        <pc:chgData name="Claire Bailey" userId="9f47255d-5d92-4dd1-9d85-94e8c2e629f2" providerId="ADAL" clId="{5918A5F0-F271-46C7-8161-ACAEBA3A7724}" dt="2020-09-17T11:00:17.261" v="6" actId="27636"/>
        <pc:sldMkLst>
          <pc:docMk/>
          <pc:sldMk cId="562372572" sldId="260"/>
        </pc:sldMkLst>
        <pc:spChg chg="mod">
          <ac:chgData name="Claire Bailey" userId="9f47255d-5d92-4dd1-9d85-94e8c2e629f2" providerId="ADAL" clId="{5918A5F0-F271-46C7-8161-ACAEBA3A7724}" dt="2020-09-17T11:00:17.261" v="6" actId="27636"/>
          <ac:spMkLst>
            <pc:docMk/>
            <pc:sldMk cId="562372572" sldId="260"/>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AC0C3B-8022-42F3-AE17-FD7770C8E918}" type="datetimeFigureOut">
              <a:rPr lang="en-GB" smtClean="0"/>
              <a:t>17/09/2020</a:t>
            </a:fld>
            <a:endParaRPr lang="en-GB"/>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GB"/>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93E7346-24C5-4531-8D90-DA189CD54E1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AC0C3B-8022-42F3-AE17-FD7770C8E918}"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3E7346-24C5-4531-8D90-DA189CD54E1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AC0C3B-8022-42F3-AE17-FD7770C8E918}" type="datetimeFigureOut">
              <a:rPr lang="en-GB" smtClean="0"/>
              <a:t>17/09/2020</a:t>
            </a:fld>
            <a:endParaRPr lang="en-GB"/>
          </a:p>
        </p:txBody>
      </p:sp>
      <p:sp>
        <p:nvSpPr>
          <p:cNvPr id="5" name="Footer Placeholder 4"/>
          <p:cNvSpPr>
            <a:spLocks noGrp="1"/>
          </p:cNvSpPr>
          <p:nvPr>
            <p:ph type="ftr" sz="quarter" idx="11"/>
          </p:nvPr>
        </p:nvSpPr>
        <p:spPr>
          <a:xfrm>
            <a:off x="457200" y="6556248"/>
            <a:ext cx="3657600" cy="228600"/>
          </a:xfrm>
        </p:spPr>
        <p:txBody>
          <a:bodyPr/>
          <a:lstStyle/>
          <a:p>
            <a:endParaRPr lang="en-GB"/>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93E7346-24C5-4531-8D90-DA189CD54E1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AC0C3B-8022-42F3-AE17-FD7770C8E918}"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3E7346-24C5-4531-8D90-DA189CD54E1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AC0C3B-8022-42F3-AE17-FD7770C8E918}" type="datetimeFigureOut">
              <a:rPr lang="en-GB" smtClean="0"/>
              <a:t>17/09/2020</a:t>
            </a:fld>
            <a:endParaRPr lang="en-GB"/>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GB"/>
          </a:p>
        </p:txBody>
      </p:sp>
      <p:sp>
        <p:nvSpPr>
          <p:cNvPr id="6" name="Slide Number Placeholder 5"/>
          <p:cNvSpPr>
            <a:spLocks noGrp="1"/>
          </p:cNvSpPr>
          <p:nvPr>
            <p:ph type="sldNum" sz="quarter" idx="12"/>
          </p:nvPr>
        </p:nvSpPr>
        <p:spPr>
          <a:xfrm>
            <a:off x="6733952" y="6555112"/>
            <a:ext cx="588336" cy="228600"/>
          </a:xfrm>
        </p:spPr>
        <p:txBody>
          <a:bodyPr/>
          <a:lstStyle/>
          <a:p>
            <a:fld id="{693E7346-24C5-4531-8D90-DA189CD54E13}"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AC0C3B-8022-42F3-AE17-FD7770C8E918}" type="datetimeFigureOut">
              <a:rPr lang="en-GB" smtClean="0"/>
              <a:t>17/09/2020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3E7346-24C5-4531-8D90-DA189CD54E1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AC0C3B-8022-42F3-AE17-FD7770C8E918}" type="datetimeFigureOut">
              <a:rPr lang="en-GB" smtClean="0"/>
              <a:t>17/09/2020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3E7346-24C5-4531-8D90-DA189CD54E1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AC0C3B-8022-42F3-AE17-FD7770C8E918}" type="datetimeFigureOut">
              <a:rPr lang="en-GB" smtClean="0"/>
              <a:t>17/09/2020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93E7346-24C5-4531-8D90-DA189CD54E1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AC0C3B-8022-42F3-AE17-FD7770C8E918}" type="datetimeFigureOut">
              <a:rPr lang="en-GB" smtClean="0"/>
              <a:t>17/09/2020</a:t>
            </a:fld>
            <a:endParaRPr lang="en-GB"/>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a:p>
        </p:txBody>
      </p:sp>
      <p:sp>
        <p:nvSpPr>
          <p:cNvPr id="4" name="Slide Number Placeholder 3"/>
          <p:cNvSpPr>
            <a:spLocks noGrp="1"/>
          </p:cNvSpPr>
          <p:nvPr>
            <p:ph type="sldNum" sz="quarter" idx="12"/>
          </p:nvPr>
        </p:nvSpPr>
        <p:spPr/>
        <p:txBody>
          <a:bodyPr/>
          <a:lstStyle/>
          <a:p>
            <a:fld id="{693E7346-24C5-4531-8D90-DA189CD54E1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AC0C3B-8022-42F3-AE17-FD7770C8E918}" type="datetimeFigureOut">
              <a:rPr lang="en-GB" smtClean="0"/>
              <a:t>17/09/2020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3E7346-24C5-4531-8D90-DA189CD54E1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AC0C3B-8022-42F3-AE17-FD7770C8E918}" type="datetimeFigureOut">
              <a:rPr lang="en-GB" smtClean="0"/>
              <a:t>17/09/2020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3E7346-24C5-4531-8D90-DA189CD54E13}" type="slidenum">
              <a:rPr lang="en-GB" smtClean="0"/>
              <a:t>‹#›</a:t>
            </a:fld>
            <a:endParaRPr lang="en-GB"/>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AC0C3B-8022-42F3-AE17-FD7770C8E918}" type="datetimeFigureOut">
              <a:rPr lang="en-GB" smtClean="0"/>
              <a:t>17/09/2020</a:t>
            </a:fld>
            <a:endParaRPr lang="en-GB"/>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93E7346-24C5-4531-8D90-DA189CD54E13}"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dlp-yearr@dittonlodgeprimary.co.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548680"/>
            <a:ext cx="5105400" cy="2868168"/>
          </a:xfrm>
        </p:spPr>
        <p:txBody>
          <a:bodyPr/>
          <a:lstStyle/>
          <a:p>
            <a:r>
              <a:rPr lang="en-GB" dirty="0"/>
              <a:t>Reception</a:t>
            </a:r>
          </a:p>
        </p:txBody>
      </p:sp>
      <p:sp>
        <p:nvSpPr>
          <p:cNvPr id="3" name="Subtitle 2"/>
          <p:cNvSpPr>
            <a:spLocks noGrp="1"/>
          </p:cNvSpPr>
          <p:nvPr>
            <p:ph type="subTitle" idx="1"/>
          </p:nvPr>
        </p:nvSpPr>
        <p:spPr>
          <a:xfrm>
            <a:off x="1043608" y="3573016"/>
            <a:ext cx="5114778" cy="1101248"/>
          </a:xfrm>
        </p:spPr>
        <p:txBody>
          <a:bodyPr/>
          <a:lstStyle/>
          <a:p>
            <a:r>
              <a:rPr lang="en-GB" dirty="0"/>
              <a:t>Meet the Teacher</a:t>
            </a:r>
          </a:p>
        </p:txBody>
      </p:sp>
    </p:spTree>
    <p:extLst>
      <p:ext uri="{BB962C8B-B14F-4D97-AF65-F5344CB8AC3E}">
        <p14:creationId xmlns:p14="http://schemas.microsoft.com/office/powerpoint/2010/main" val="770834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Going home</a:t>
            </a:r>
          </a:p>
        </p:txBody>
      </p:sp>
      <p:sp>
        <p:nvSpPr>
          <p:cNvPr id="3" name="Content Placeholder 2"/>
          <p:cNvSpPr>
            <a:spLocks noGrp="1"/>
          </p:cNvSpPr>
          <p:nvPr>
            <p:ph idx="1"/>
          </p:nvPr>
        </p:nvSpPr>
        <p:spPr/>
        <p:txBody>
          <a:bodyPr>
            <a:normAutofit/>
          </a:bodyPr>
          <a:lstStyle/>
          <a:p>
            <a:r>
              <a:rPr lang="en-GB" dirty="0"/>
              <a:t>If your child is going home with another adult please just send us an email.  If it is a regular arrangement just let us know which days it is.</a:t>
            </a:r>
          </a:p>
          <a:p>
            <a:endParaRPr lang="en-GB" dirty="0"/>
          </a:p>
          <a:p>
            <a:r>
              <a:rPr lang="en-GB" dirty="0"/>
              <a:t>If you have to make alternative arrangements at the end of the school day due to unforeseen circumstances, please inform the school office.  </a:t>
            </a:r>
          </a:p>
          <a:p>
            <a:endParaRPr lang="en-GB" dirty="0"/>
          </a:p>
        </p:txBody>
      </p:sp>
    </p:spTree>
    <p:extLst>
      <p:ext uri="{BB962C8B-B14F-4D97-AF65-F5344CB8AC3E}">
        <p14:creationId xmlns:p14="http://schemas.microsoft.com/office/powerpoint/2010/main" val="154833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General</a:t>
            </a:r>
          </a:p>
        </p:txBody>
      </p:sp>
      <p:sp>
        <p:nvSpPr>
          <p:cNvPr id="3" name="Content Placeholder 2"/>
          <p:cNvSpPr>
            <a:spLocks noGrp="1"/>
          </p:cNvSpPr>
          <p:nvPr>
            <p:ph idx="1"/>
          </p:nvPr>
        </p:nvSpPr>
        <p:spPr/>
        <p:txBody>
          <a:bodyPr>
            <a:normAutofit fontScale="77500" lnSpcReduction="20000"/>
          </a:bodyPr>
          <a:lstStyle/>
          <a:p>
            <a:pPr lvl="0"/>
            <a:r>
              <a:rPr lang="en-GB" dirty="0"/>
              <a:t>Early Work is an important start to the day </a:t>
            </a:r>
            <a:r>
              <a:rPr lang="en-GB" b="1" dirty="0"/>
              <a:t>so please make sure your child arrives promptly in school each morning.</a:t>
            </a:r>
          </a:p>
          <a:p>
            <a:pPr lvl="0"/>
            <a:endParaRPr lang="en-GB" dirty="0"/>
          </a:p>
          <a:p>
            <a:pPr lvl="0"/>
            <a:r>
              <a:rPr lang="en-GB" dirty="0"/>
              <a:t>It is really helpful if your child can bring a water bottle to school every day (in addition to a packed-lunch drink as children are not allowed back into the classrooms).  </a:t>
            </a:r>
          </a:p>
          <a:p>
            <a:pPr lvl="0"/>
            <a:r>
              <a:rPr lang="en-GB" dirty="0"/>
              <a:t>This needs to be water rather than squash. </a:t>
            </a:r>
          </a:p>
          <a:p>
            <a:pPr lvl="0"/>
            <a:endParaRPr lang="en-GB" dirty="0"/>
          </a:p>
          <a:p>
            <a:pPr lvl="0"/>
            <a:r>
              <a:rPr lang="en-GB" dirty="0"/>
              <a:t>Please no jewellery, watches, sweatbands or charity bands </a:t>
            </a:r>
          </a:p>
          <a:p>
            <a:pPr lvl="0"/>
            <a:endParaRPr lang="en-GB" dirty="0"/>
          </a:p>
          <a:p>
            <a:pPr lvl="0"/>
            <a:endParaRPr lang="en-GB" dirty="0"/>
          </a:p>
          <a:p>
            <a:pPr lvl="0"/>
            <a:r>
              <a:rPr lang="en-GB" dirty="0"/>
              <a:t>Children with long hair need to have it tied back please.</a:t>
            </a:r>
          </a:p>
          <a:p>
            <a:pPr lvl="0"/>
            <a:endParaRPr lang="en-GB" dirty="0"/>
          </a:p>
          <a:p>
            <a:endParaRPr lang="en-GB" dirty="0"/>
          </a:p>
          <a:p>
            <a:endParaRPr lang="en-GB" dirty="0"/>
          </a:p>
          <a:p>
            <a:endParaRPr lang="en-GB" dirty="0"/>
          </a:p>
        </p:txBody>
      </p:sp>
    </p:spTree>
    <p:extLst>
      <p:ext uri="{BB962C8B-B14F-4D97-AF65-F5344CB8AC3E}">
        <p14:creationId xmlns:p14="http://schemas.microsoft.com/office/powerpoint/2010/main" val="1935677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Things we would like</a:t>
            </a:r>
          </a:p>
        </p:txBody>
      </p:sp>
      <p:sp>
        <p:nvSpPr>
          <p:cNvPr id="3" name="Content Placeholder 2"/>
          <p:cNvSpPr>
            <a:spLocks noGrp="1"/>
          </p:cNvSpPr>
          <p:nvPr>
            <p:ph idx="1"/>
          </p:nvPr>
        </p:nvSpPr>
        <p:spPr/>
        <p:txBody>
          <a:bodyPr/>
          <a:lstStyle/>
          <a:p>
            <a:r>
              <a:rPr lang="en-GB" dirty="0"/>
              <a:t>Junk modelling</a:t>
            </a:r>
          </a:p>
          <a:p>
            <a:r>
              <a:rPr lang="en-GB" dirty="0"/>
              <a:t>Donations List</a:t>
            </a:r>
          </a:p>
          <a:p>
            <a:r>
              <a:rPr lang="en-GB" dirty="0"/>
              <a:t>Keyrings on book bags</a:t>
            </a:r>
          </a:p>
          <a:p>
            <a:r>
              <a:rPr lang="en-GB" dirty="0"/>
              <a:t>Book bags and books in everyday</a:t>
            </a:r>
          </a:p>
          <a:p>
            <a:pPr marL="0" indent="0">
              <a:buNone/>
            </a:pPr>
            <a:endParaRPr lang="en-GB" dirty="0"/>
          </a:p>
          <a:p>
            <a:endParaRPr lang="en-GB" dirty="0"/>
          </a:p>
          <a:p>
            <a:endParaRPr lang="en-GB" dirty="0"/>
          </a:p>
          <a:p>
            <a:endParaRPr lang="en-GB" dirty="0"/>
          </a:p>
        </p:txBody>
      </p:sp>
    </p:spTree>
    <p:extLst>
      <p:ext uri="{BB962C8B-B14F-4D97-AF65-F5344CB8AC3E}">
        <p14:creationId xmlns:p14="http://schemas.microsoft.com/office/powerpoint/2010/main" val="1430423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Any Questions</a:t>
            </a:r>
          </a:p>
        </p:txBody>
      </p:sp>
      <p:sp>
        <p:nvSpPr>
          <p:cNvPr id="3" name="Content Placeholder 2"/>
          <p:cNvSpPr>
            <a:spLocks noGrp="1"/>
          </p:cNvSpPr>
          <p:nvPr>
            <p:ph idx="1"/>
          </p:nvPr>
        </p:nvSpPr>
        <p:spPr/>
        <p:txBody>
          <a:bodyPr/>
          <a:lstStyle/>
          <a:p>
            <a:pPr marL="0" indent="0" algn="ctr">
              <a:buNone/>
            </a:pPr>
            <a:r>
              <a:rPr lang="en-GB" dirty="0"/>
              <a:t>?</a:t>
            </a:r>
          </a:p>
        </p:txBody>
      </p:sp>
    </p:spTree>
    <p:extLst>
      <p:ext uri="{BB962C8B-B14F-4D97-AF65-F5344CB8AC3E}">
        <p14:creationId xmlns:p14="http://schemas.microsoft.com/office/powerpoint/2010/main" val="3458669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Mornings</a:t>
            </a:r>
          </a:p>
        </p:txBody>
      </p:sp>
      <p:sp>
        <p:nvSpPr>
          <p:cNvPr id="3" name="Content Placeholder 2"/>
          <p:cNvSpPr>
            <a:spLocks noGrp="1"/>
          </p:cNvSpPr>
          <p:nvPr>
            <p:ph idx="1"/>
          </p:nvPr>
        </p:nvSpPr>
        <p:spPr>
          <a:xfrm>
            <a:off x="467544" y="2276872"/>
            <a:ext cx="7239000" cy="3259744"/>
          </a:xfrm>
        </p:spPr>
        <p:txBody>
          <a:bodyPr>
            <a:normAutofit/>
          </a:bodyPr>
          <a:lstStyle/>
          <a:p>
            <a:r>
              <a:rPr lang="en-GB" dirty="0"/>
              <a:t>It has been wonderful to see most of the children coming into school with smiles.  </a:t>
            </a:r>
          </a:p>
          <a:p>
            <a:pPr marL="0" indent="0">
              <a:buNone/>
            </a:pPr>
            <a:endParaRPr lang="en-GB" dirty="0"/>
          </a:p>
          <a:p>
            <a:r>
              <a:rPr lang="en-GB" dirty="0"/>
              <a:t>Urgent concerns-  please email the </a:t>
            </a:r>
            <a:r>
              <a:rPr lang="en-GB" dirty="0">
                <a:hlinkClick r:id="rId2"/>
              </a:rPr>
              <a:t>dlp-yearr@dittonlodgeprimary.co.uk</a:t>
            </a:r>
            <a:r>
              <a:rPr lang="en-GB" dirty="0"/>
              <a:t>  or ring the office. </a:t>
            </a:r>
          </a:p>
          <a:p>
            <a:pPr marL="0" indent="0">
              <a:buNone/>
            </a:pPr>
            <a:endParaRPr lang="en-GB" dirty="0"/>
          </a:p>
          <a:p>
            <a:endParaRPr lang="en-GB" dirty="0"/>
          </a:p>
        </p:txBody>
      </p:sp>
    </p:spTree>
    <p:extLst>
      <p:ext uri="{BB962C8B-B14F-4D97-AF65-F5344CB8AC3E}">
        <p14:creationId xmlns:p14="http://schemas.microsoft.com/office/powerpoint/2010/main" val="3346899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Curriculum Content</a:t>
            </a:r>
          </a:p>
        </p:txBody>
      </p:sp>
      <p:sp>
        <p:nvSpPr>
          <p:cNvPr id="3" name="Content Placeholder 2"/>
          <p:cNvSpPr>
            <a:spLocks noGrp="1"/>
          </p:cNvSpPr>
          <p:nvPr>
            <p:ph idx="1"/>
          </p:nvPr>
        </p:nvSpPr>
        <p:spPr>
          <a:xfrm>
            <a:off x="457200" y="1463040"/>
            <a:ext cx="7239000" cy="5394960"/>
          </a:xfrm>
        </p:spPr>
        <p:txBody>
          <a:bodyPr>
            <a:normAutofit fontScale="77500" lnSpcReduction="20000"/>
          </a:bodyPr>
          <a:lstStyle/>
          <a:p>
            <a:r>
              <a:rPr lang="en-GB" dirty="0"/>
              <a:t>We are an SFA school and the Reception curriculum is the SFA Kinder Corner.  The children will cover a topic for 2 weeks.  Our current and first topic is Welcome to school.  Next week we will start I am amazing! I feel fine!  </a:t>
            </a:r>
          </a:p>
          <a:p>
            <a:endParaRPr lang="en-GB" dirty="0"/>
          </a:p>
          <a:p>
            <a:r>
              <a:rPr lang="en-GB" dirty="0"/>
              <a:t>Children spend most of their time doing child led </a:t>
            </a:r>
            <a:r>
              <a:rPr lang="en-GB" dirty="0" err="1"/>
              <a:t>activites</a:t>
            </a:r>
            <a:r>
              <a:rPr lang="en-GB" dirty="0"/>
              <a:t>.  </a:t>
            </a:r>
          </a:p>
          <a:p>
            <a:endParaRPr lang="en-GB" dirty="0"/>
          </a:p>
          <a:p>
            <a:r>
              <a:rPr lang="en-GB" dirty="0"/>
              <a:t>Adult led activities have been introduced and these along with carpet time will increased over the term.</a:t>
            </a:r>
          </a:p>
          <a:p>
            <a:endParaRPr lang="en-GB" dirty="0"/>
          </a:p>
          <a:p>
            <a:r>
              <a:rPr lang="en-GB" dirty="0"/>
              <a:t>Phonics phase 1 has began and phase 2 will start next week.  Phonics meeting will be in October.</a:t>
            </a:r>
          </a:p>
          <a:p>
            <a:pPr marL="0" indent="0">
              <a:buNone/>
            </a:pPr>
            <a:r>
              <a:rPr lang="en-GB" dirty="0"/>
              <a:t> </a:t>
            </a:r>
          </a:p>
          <a:p>
            <a:r>
              <a:rPr lang="en-GB" dirty="0"/>
              <a:t>We have two teaching assistants working in the class –</a:t>
            </a:r>
            <a:r>
              <a:rPr lang="en-GB" b="1" dirty="0"/>
              <a:t> </a:t>
            </a:r>
          </a:p>
          <a:p>
            <a:r>
              <a:rPr lang="en-GB" b="1" dirty="0"/>
              <a:t>Mrs Wood and Mrs Darley</a:t>
            </a:r>
          </a:p>
          <a:p>
            <a:pPr marL="0" indent="0">
              <a:buNone/>
            </a:pPr>
            <a:endParaRPr lang="en-GB" b="1" dirty="0"/>
          </a:p>
          <a:p>
            <a:r>
              <a:rPr lang="en-GB" dirty="0"/>
              <a:t>PE will be on Monday PM.  We will let you know when we want children to start coming in in their PE kit.</a:t>
            </a:r>
          </a:p>
          <a:p>
            <a:endParaRPr lang="en-GB" b="1" dirty="0"/>
          </a:p>
          <a:p>
            <a:endParaRPr lang="en-GB" b="1" u="sng" dirty="0"/>
          </a:p>
          <a:p>
            <a:endParaRPr lang="en-GB" dirty="0"/>
          </a:p>
        </p:txBody>
      </p:sp>
    </p:spTree>
    <p:extLst>
      <p:ext uri="{BB962C8B-B14F-4D97-AF65-F5344CB8AC3E}">
        <p14:creationId xmlns:p14="http://schemas.microsoft.com/office/powerpoint/2010/main" val="1273299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269" y="27856"/>
            <a:ext cx="7239000" cy="1143000"/>
          </a:xfrm>
        </p:spPr>
        <p:txBody>
          <a:bodyPr/>
          <a:lstStyle/>
          <a:p>
            <a:r>
              <a:rPr lang="en-GB" dirty="0"/>
              <a:t>TAPESTRY</a:t>
            </a:r>
          </a:p>
        </p:txBody>
      </p:sp>
      <p:sp>
        <p:nvSpPr>
          <p:cNvPr id="3" name="Content Placeholder 2"/>
          <p:cNvSpPr>
            <a:spLocks noGrp="1"/>
          </p:cNvSpPr>
          <p:nvPr>
            <p:ph idx="1"/>
          </p:nvPr>
        </p:nvSpPr>
        <p:spPr>
          <a:xfrm>
            <a:off x="483096" y="1169858"/>
            <a:ext cx="7239000" cy="4846320"/>
          </a:xfrm>
        </p:spPr>
        <p:txBody>
          <a:bodyPr>
            <a:normAutofit fontScale="92500" lnSpcReduction="10000"/>
          </a:bodyPr>
          <a:lstStyle/>
          <a:p>
            <a:r>
              <a:rPr lang="en-GB" dirty="0"/>
              <a:t>In reception the children will be assessed all the time through observations.  You can see these observations on tapestry.</a:t>
            </a:r>
          </a:p>
          <a:p>
            <a:r>
              <a:rPr lang="en-GB" dirty="0"/>
              <a:t>As well as their development the children are also observed for the characteristics of effective learning they are showing.</a:t>
            </a:r>
          </a:p>
          <a:p>
            <a:r>
              <a:rPr lang="en-GB" dirty="0"/>
              <a:t>Observations also help us to decide what the children’s next steps are and plan this into our provision.</a:t>
            </a:r>
          </a:p>
          <a:p>
            <a:r>
              <a:rPr lang="en-GB" dirty="0"/>
              <a:t>There will be a Tapestry meeting before half term if parents require help.</a:t>
            </a:r>
          </a:p>
          <a:p>
            <a:pPr marL="0" indent="0">
              <a:buNone/>
            </a:pPr>
            <a:r>
              <a:rPr lang="en-GB" dirty="0"/>
              <a:t>Please do log on to see your </a:t>
            </a:r>
          </a:p>
          <a:p>
            <a:pPr marL="0" indent="0">
              <a:buNone/>
            </a:pPr>
            <a:r>
              <a:rPr lang="en-GB" dirty="0"/>
              <a:t>child’s learning and share it with them.</a:t>
            </a:r>
          </a:p>
          <a:p>
            <a:endParaRPr lang="en-GB" dirty="0"/>
          </a:p>
        </p:txBody>
      </p:sp>
    </p:spTree>
    <p:extLst>
      <p:ext uri="{BB962C8B-B14F-4D97-AF65-F5344CB8AC3E}">
        <p14:creationId xmlns:p14="http://schemas.microsoft.com/office/powerpoint/2010/main" val="1248397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Focus Child</a:t>
            </a:r>
          </a:p>
        </p:txBody>
      </p:sp>
      <p:sp>
        <p:nvSpPr>
          <p:cNvPr id="3" name="Content Placeholder 2"/>
          <p:cNvSpPr>
            <a:spLocks noGrp="1"/>
          </p:cNvSpPr>
          <p:nvPr>
            <p:ph idx="1"/>
          </p:nvPr>
        </p:nvSpPr>
        <p:spPr/>
        <p:txBody>
          <a:bodyPr/>
          <a:lstStyle/>
          <a:p>
            <a:r>
              <a:rPr lang="en-GB" dirty="0"/>
              <a:t>Your child will have a week when they are a focus child.</a:t>
            </a:r>
          </a:p>
          <a:p>
            <a:r>
              <a:rPr lang="en-GB" dirty="0"/>
              <a:t>A letter home to tell you the date</a:t>
            </a:r>
          </a:p>
          <a:p>
            <a:r>
              <a:rPr lang="en-GB" dirty="0"/>
              <a:t>A meeting will be arrange for the following week to let you know what we saw and your child’s next steps.  </a:t>
            </a:r>
          </a:p>
          <a:p>
            <a:r>
              <a:rPr lang="en-GB" dirty="0"/>
              <a:t>This is instead of parents evening which they have in other years groups.  This will just be for the Autumn term.  We will have parents evening like the rest of the school in the Spring term.</a:t>
            </a:r>
          </a:p>
        </p:txBody>
      </p:sp>
    </p:spTree>
    <p:extLst>
      <p:ext uri="{BB962C8B-B14F-4D97-AF65-F5344CB8AC3E}">
        <p14:creationId xmlns:p14="http://schemas.microsoft.com/office/powerpoint/2010/main" val="1087308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32696"/>
          </a:xfrm>
        </p:spPr>
        <p:txBody>
          <a:bodyPr/>
          <a:lstStyle/>
          <a:p>
            <a:r>
              <a:rPr lang="en-GB" dirty="0"/>
              <a:t>Homework</a:t>
            </a:r>
          </a:p>
        </p:txBody>
      </p:sp>
      <p:sp>
        <p:nvSpPr>
          <p:cNvPr id="3" name="Content Placeholder 2"/>
          <p:cNvSpPr>
            <a:spLocks noGrp="1"/>
          </p:cNvSpPr>
          <p:nvPr>
            <p:ph idx="1"/>
          </p:nvPr>
        </p:nvSpPr>
        <p:spPr>
          <a:xfrm>
            <a:off x="251520" y="1268760"/>
            <a:ext cx="7848872" cy="5328592"/>
          </a:xfrm>
        </p:spPr>
        <p:txBody>
          <a:bodyPr>
            <a:normAutofit fontScale="92500" lnSpcReduction="10000"/>
          </a:bodyPr>
          <a:lstStyle/>
          <a:p>
            <a:pPr marL="0" indent="0">
              <a:buNone/>
            </a:pPr>
            <a:r>
              <a:rPr lang="en-GB" b="1" i="1" dirty="0"/>
              <a:t>Reading:</a:t>
            </a:r>
            <a:r>
              <a:rPr lang="en-GB" b="1" dirty="0"/>
              <a:t>  </a:t>
            </a:r>
            <a:endParaRPr lang="en-GB" dirty="0"/>
          </a:p>
          <a:p>
            <a:r>
              <a:rPr lang="en-GB" dirty="0"/>
              <a:t>The children will start to take a book home from next week. </a:t>
            </a:r>
          </a:p>
          <a:p>
            <a:r>
              <a:rPr lang="en-GB" dirty="0"/>
              <a:t>Expected to read/be read to at home a minimum of five times a week.  </a:t>
            </a:r>
          </a:p>
          <a:p>
            <a:r>
              <a:rPr lang="en-GB" dirty="0"/>
              <a:t>Home reading record to detail what has been read. </a:t>
            </a:r>
          </a:p>
          <a:p>
            <a:r>
              <a:rPr lang="en-GB" dirty="0"/>
              <a:t>RIBIT (Read In Bed It’s Terrific) certificates for signed reads on 5 different nights in a week.  </a:t>
            </a:r>
          </a:p>
          <a:p>
            <a:r>
              <a:rPr lang="en-GB" dirty="0"/>
              <a:t>10 stamps = a free book.</a:t>
            </a:r>
          </a:p>
          <a:p>
            <a:endParaRPr lang="en-GB" dirty="0"/>
          </a:p>
          <a:p>
            <a:r>
              <a:rPr lang="en-GB" dirty="0"/>
              <a:t>Children also will have the opportunity to choose an additional book from our home reading library.  This is just a book to enjoy with you. </a:t>
            </a:r>
          </a:p>
          <a:p>
            <a:endParaRPr lang="en-GB" dirty="0"/>
          </a:p>
          <a:p>
            <a:pPr marL="0" indent="0">
              <a:buNone/>
            </a:pPr>
            <a:endParaRPr lang="en-GB" dirty="0"/>
          </a:p>
          <a:p>
            <a:endParaRPr lang="en-GB" dirty="0"/>
          </a:p>
          <a:p>
            <a:pPr marL="0" indent="0">
              <a:buNone/>
            </a:pPr>
            <a:endParaRPr lang="en-GB" dirty="0"/>
          </a:p>
        </p:txBody>
      </p:sp>
    </p:spTree>
    <p:extLst>
      <p:ext uri="{BB962C8B-B14F-4D97-AF65-F5344CB8AC3E}">
        <p14:creationId xmlns:p14="http://schemas.microsoft.com/office/powerpoint/2010/main" val="3888707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32696"/>
          </a:xfrm>
        </p:spPr>
        <p:txBody>
          <a:bodyPr/>
          <a:lstStyle/>
          <a:p>
            <a:r>
              <a:rPr lang="en-GB" dirty="0"/>
              <a:t>Homework</a:t>
            </a:r>
          </a:p>
        </p:txBody>
      </p:sp>
      <p:sp>
        <p:nvSpPr>
          <p:cNvPr id="3" name="Content Placeholder 2"/>
          <p:cNvSpPr>
            <a:spLocks noGrp="1"/>
          </p:cNvSpPr>
          <p:nvPr>
            <p:ph idx="1"/>
          </p:nvPr>
        </p:nvSpPr>
        <p:spPr>
          <a:xfrm>
            <a:off x="251520" y="1196752"/>
            <a:ext cx="7848872" cy="4536504"/>
          </a:xfrm>
        </p:spPr>
        <p:txBody>
          <a:bodyPr>
            <a:normAutofit lnSpcReduction="10000"/>
          </a:bodyPr>
          <a:lstStyle/>
          <a:p>
            <a:pPr marL="0" indent="0">
              <a:buNone/>
            </a:pPr>
            <a:r>
              <a:rPr lang="en-GB" b="1" i="1" dirty="0"/>
              <a:t>Phonics:</a:t>
            </a:r>
            <a:r>
              <a:rPr lang="en-GB" b="1" dirty="0"/>
              <a:t>  </a:t>
            </a:r>
            <a:endParaRPr lang="en-GB" dirty="0"/>
          </a:p>
          <a:p>
            <a:r>
              <a:rPr lang="en-GB" dirty="0"/>
              <a:t>The children will be given phonics homework book, which will have in it the sounds they are learning that week. </a:t>
            </a:r>
          </a:p>
          <a:p>
            <a:pPr marL="0" indent="0">
              <a:buNone/>
            </a:pPr>
            <a:endParaRPr lang="en-GB" dirty="0"/>
          </a:p>
          <a:p>
            <a:r>
              <a:rPr lang="en-GB" dirty="0"/>
              <a:t>There are ideas for how to practice the sounds in the front of the book.  E.g. Finding things around the house that start with the sound.</a:t>
            </a:r>
          </a:p>
          <a:p>
            <a:endParaRPr lang="en-GB" dirty="0"/>
          </a:p>
          <a:p>
            <a:r>
              <a:rPr lang="en-GB" dirty="0"/>
              <a:t>The book is for your information and a place for you to record what you have done.</a:t>
            </a:r>
          </a:p>
          <a:p>
            <a:endParaRPr lang="en-GB" dirty="0"/>
          </a:p>
          <a:p>
            <a:pPr marL="0" indent="0">
              <a:buNone/>
            </a:pPr>
            <a:endParaRPr lang="en-GB" dirty="0"/>
          </a:p>
          <a:p>
            <a:endParaRPr lang="en-GB" dirty="0"/>
          </a:p>
          <a:p>
            <a:pPr marL="0" indent="0">
              <a:buNone/>
            </a:pPr>
            <a:endParaRPr lang="en-GB" dirty="0"/>
          </a:p>
        </p:txBody>
      </p:sp>
    </p:spTree>
    <p:extLst>
      <p:ext uri="{BB962C8B-B14F-4D97-AF65-F5344CB8AC3E}">
        <p14:creationId xmlns:p14="http://schemas.microsoft.com/office/powerpoint/2010/main" val="3437665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a:t>
            </a:r>
          </a:p>
        </p:txBody>
      </p:sp>
      <p:sp>
        <p:nvSpPr>
          <p:cNvPr id="3" name="Content Placeholder 2"/>
          <p:cNvSpPr>
            <a:spLocks noGrp="1"/>
          </p:cNvSpPr>
          <p:nvPr>
            <p:ph idx="1"/>
          </p:nvPr>
        </p:nvSpPr>
        <p:spPr>
          <a:xfrm>
            <a:off x="323528" y="1609416"/>
            <a:ext cx="7560840" cy="5059944"/>
          </a:xfrm>
        </p:spPr>
        <p:txBody>
          <a:bodyPr>
            <a:normAutofit/>
          </a:bodyPr>
          <a:lstStyle/>
          <a:p>
            <a:r>
              <a:rPr lang="en-GB" dirty="0"/>
              <a:t> The children will have P.E. once a week, </a:t>
            </a:r>
            <a:r>
              <a:rPr lang="en-GB" b="1" dirty="0"/>
              <a:t>on Monday</a:t>
            </a:r>
            <a:r>
              <a:rPr lang="en-GB" dirty="0"/>
              <a:t>.  </a:t>
            </a:r>
          </a:p>
          <a:p>
            <a:r>
              <a:rPr lang="en-GB" i="1" u="sng" dirty="0"/>
              <a:t>Children will need to come into school wearing</a:t>
            </a:r>
          </a:p>
          <a:p>
            <a:r>
              <a:rPr lang="en-GB" i="1" u="sng" dirty="0"/>
              <a:t>Comprising:</a:t>
            </a:r>
          </a:p>
          <a:p>
            <a:r>
              <a:rPr lang="en-GB" i="1" dirty="0"/>
              <a:t> plimsolls or trainers, </a:t>
            </a:r>
          </a:p>
          <a:p>
            <a:r>
              <a:rPr lang="en-GB" i="1" dirty="0"/>
              <a:t>Ditton Lodge purple T-shirt or plain dark </a:t>
            </a:r>
            <a:r>
              <a:rPr lang="en-GB" i="1" dirty="0" err="1"/>
              <a:t>tshirt</a:t>
            </a:r>
            <a:r>
              <a:rPr lang="en-GB" i="1" dirty="0"/>
              <a:t> (no buttons)</a:t>
            </a:r>
          </a:p>
          <a:p>
            <a:r>
              <a:rPr lang="en-GB" i="1" dirty="0"/>
              <a:t>Plain dark shorts or tracksuit bottoms/leggings </a:t>
            </a:r>
            <a:r>
              <a:rPr lang="en-GB" dirty="0"/>
              <a:t>  </a:t>
            </a:r>
          </a:p>
          <a:p>
            <a:r>
              <a:rPr lang="en-GB"/>
              <a:t>Earrings </a:t>
            </a:r>
            <a:r>
              <a:rPr lang="en-GB" dirty="0"/>
              <a:t>should not be worn on P.E. days for safety reasons.  No other Jewellery should be worn at school. </a:t>
            </a:r>
          </a:p>
        </p:txBody>
      </p:sp>
    </p:spTree>
    <p:extLst>
      <p:ext uri="{BB962C8B-B14F-4D97-AF65-F5344CB8AC3E}">
        <p14:creationId xmlns:p14="http://schemas.microsoft.com/office/powerpoint/2010/main" val="562372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 uniform</a:t>
            </a:r>
          </a:p>
        </p:txBody>
      </p:sp>
      <p:sp>
        <p:nvSpPr>
          <p:cNvPr id="3" name="Content Placeholder 2"/>
          <p:cNvSpPr>
            <a:spLocks noGrp="1"/>
          </p:cNvSpPr>
          <p:nvPr>
            <p:ph idx="1"/>
          </p:nvPr>
        </p:nvSpPr>
        <p:spPr>
          <a:xfrm>
            <a:off x="457200" y="1772816"/>
            <a:ext cx="7239000" cy="4846320"/>
          </a:xfrm>
        </p:spPr>
        <p:txBody>
          <a:bodyPr>
            <a:normAutofit lnSpcReduction="10000"/>
          </a:bodyPr>
          <a:lstStyle/>
          <a:p>
            <a:r>
              <a:rPr lang="en-GB" dirty="0"/>
              <a:t>Please ensure that your child comes to school every day in the correct school uniform and that school shoes, </a:t>
            </a:r>
            <a:r>
              <a:rPr lang="en-GB" b="1" dirty="0"/>
              <a:t>not trainers</a:t>
            </a:r>
            <a:r>
              <a:rPr lang="en-GB" dirty="0"/>
              <a:t>, are worn. Shoes must be all black. </a:t>
            </a:r>
          </a:p>
          <a:p>
            <a:r>
              <a:rPr lang="en-GB" dirty="0"/>
              <a:t>All school uniform should be named. </a:t>
            </a:r>
          </a:p>
          <a:p>
            <a:r>
              <a:rPr lang="en-GB" dirty="0"/>
              <a:t>Particularly </a:t>
            </a:r>
            <a:r>
              <a:rPr lang="en-GB" b="1" dirty="0"/>
              <a:t>sweat-shirts/fleeces are named</a:t>
            </a:r>
            <a:r>
              <a:rPr lang="en-GB" dirty="0"/>
              <a:t>.</a:t>
            </a:r>
          </a:p>
          <a:p>
            <a:endParaRPr lang="en-GB" dirty="0"/>
          </a:p>
          <a:p>
            <a:r>
              <a:rPr lang="en-GB" dirty="0"/>
              <a:t>Please also check your children’s jumpers when they take them off on an evening.  </a:t>
            </a:r>
          </a:p>
          <a:p>
            <a:endParaRPr lang="en-GB" dirty="0"/>
          </a:p>
          <a:p>
            <a:r>
              <a:rPr lang="en-GB" dirty="0"/>
              <a:t>Please can children start to bring in their book bag next week if they haven’t been.</a:t>
            </a:r>
          </a:p>
          <a:p>
            <a:pPr marL="0" indent="0">
              <a:buNone/>
            </a:pPr>
            <a:endParaRPr lang="en-GB" dirty="0"/>
          </a:p>
          <a:p>
            <a:endParaRPr lang="en-GB" dirty="0"/>
          </a:p>
        </p:txBody>
      </p:sp>
    </p:spTree>
    <p:extLst>
      <p:ext uri="{BB962C8B-B14F-4D97-AF65-F5344CB8AC3E}">
        <p14:creationId xmlns:p14="http://schemas.microsoft.com/office/powerpoint/2010/main" val="36892252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Has_Teacher_Only_SectionGroup xmlns="832d525e-363e-44b8-8ccb-bc3a1fb3a660" xsi:nil="true"/>
    <NotebookType xmlns="832d525e-363e-44b8-8ccb-bc3a1fb3a660" xsi:nil="true"/>
    <Invited_Teachers xmlns="832d525e-363e-44b8-8ccb-bc3a1fb3a660" xsi:nil="true"/>
    <Owner xmlns="832d525e-363e-44b8-8ccb-bc3a1fb3a660">
      <UserInfo>
        <DisplayName/>
        <AccountId xsi:nil="true"/>
        <AccountType/>
      </UserInfo>
    </Owner>
    <CultureName xmlns="832d525e-363e-44b8-8ccb-bc3a1fb3a660" xsi:nil="true"/>
    <Invited_Students xmlns="832d525e-363e-44b8-8ccb-bc3a1fb3a660" xsi:nil="true"/>
    <Teachers xmlns="832d525e-363e-44b8-8ccb-bc3a1fb3a660">
      <UserInfo>
        <DisplayName/>
        <AccountId xsi:nil="true"/>
        <AccountType/>
      </UserInfo>
    </Teachers>
    <Self_Registration_Enabled xmlns="832d525e-363e-44b8-8ccb-bc3a1fb3a660" xsi:nil="true"/>
    <FolderType xmlns="832d525e-363e-44b8-8ccb-bc3a1fb3a660" xsi:nil="true"/>
    <Templates xmlns="832d525e-363e-44b8-8ccb-bc3a1fb3a660" xsi:nil="true"/>
    <Students xmlns="832d525e-363e-44b8-8ccb-bc3a1fb3a660">
      <UserInfo>
        <DisplayName/>
        <AccountId xsi:nil="true"/>
        <AccountType/>
      </UserInfo>
    </Students>
    <Student_Groups xmlns="832d525e-363e-44b8-8ccb-bc3a1fb3a660">
      <UserInfo>
        <DisplayName/>
        <AccountId xsi:nil="true"/>
        <AccountType/>
      </UserInfo>
    </Student_Groups>
    <AppVersion xmlns="832d525e-363e-44b8-8ccb-bc3a1fb3a660" xsi:nil="true"/>
    <DefaultSectionNames xmlns="832d525e-363e-44b8-8ccb-bc3a1fb3a660" xsi:nil="true"/>
    <Is_Collaboration_Space_Locked xmlns="832d525e-363e-44b8-8ccb-bc3a1fb3a66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454A63325CE244E8D268DC6C6386732" ma:contentTypeVersion="26" ma:contentTypeDescription="Create a new document." ma:contentTypeScope="" ma:versionID="09eded0b5372d45fe5c7dda2c83dd8b9">
  <xsd:schema xmlns:xsd="http://www.w3.org/2001/XMLSchema" xmlns:xs="http://www.w3.org/2001/XMLSchema" xmlns:p="http://schemas.microsoft.com/office/2006/metadata/properties" xmlns:ns3="832d525e-363e-44b8-8ccb-bc3a1fb3a660" xmlns:ns4="cad5a2bd-7caa-4003-81ed-4f227a5dc56f" targetNamespace="http://schemas.microsoft.com/office/2006/metadata/properties" ma:root="true" ma:fieldsID="048cfa530d45e3b71e55b8b8e46ef1c7" ns3:_="" ns4:_="">
    <xsd:import namespace="832d525e-363e-44b8-8ccb-bc3a1fb3a660"/>
    <xsd:import namespace="cad5a2bd-7caa-4003-81ed-4f227a5dc56f"/>
    <xsd:element name="properties">
      <xsd:complexType>
        <xsd:sequence>
          <xsd:element name="documentManagement">
            <xsd:complexType>
              <xsd:all>
                <xsd:element ref="ns3:NotebookType" minOccurs="0"/>
                <xsd:element ref="ns3:FolderType" minOccurs="0"/>
                <xsd:element ref="ns3:Owner" minOccurs="0"/>
                <xsd:element ref="ns3:DefaultSectionNames" minOccurs="0"/>
                <xsd:element ref="ns3:Templates" minOccurs="0"/>
                <xsd:element ref="ns3:CultureName" minOccurs="0"/>
                <xsd:element ref="ns3:AppVersion"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4:SharedWithUsers" minOccurs="0"/>
                <xsd:element ref="ns4:SharedWithDetails" minOccurs="0"/>
                <xsd:element ref="ns4:SharingHintHash"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2d525e-363e-44b8-8ccb-bc3a1fb3a660"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Owner" ma:index="1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1" nillable="true" ma:displayName="Default Section Names" ma:internalName="DefaultSectionNames">
      <xsd:simpleType>
        <xsd:restriction base="dms:Note">
          <xsd:maxLength value="255"/>
        </xsd:restriction>
      </xsd:simpleType>
    </xsd:element>
    <xsd:element name="Templates" ma:index="12" nillable="true" ma:displayName="Templates" ma:internalName="Templates">
      <xsd:simpleType>
        <xsd:restriction base="dms:Note">
          <xsd:maxLength value="255"/>
        </xsd:restriction>
      </xsd:simpleType>
    </xsd:element>
    <xsd:element name="CultureName" ma:index="13" nillable="true" ma:displayName="Culture Name" ma:internalName="CultureName">
      <xsd:simpleType>
        <xsd:restriction base="dms:Text"/>
      </xsd:simpleType>
    </xsd:element>
    <xsd:element name="AppVersion" ma:index="14" nillable="true" ma:displayName="App Version" ma:internalName="AppVersion">
      <xsd:simpleType>
        <xsd:restriction base="dms:Text"/>
      </xsd:simpleType>
    </xsd:element>
    <xsd:element name="Teachers" ma:index="15"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6"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7"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8" nillable="true" ma:displayName="Invited Teachers" ma:internalName="Invited_Teachers">
      <xsd:simpleType>
        <xsd:restriction base="dms:Note">
          <xsd:maxLength value="255"/>
        </xsd:restriction>
      </xsd:simpleType>
    </xsd:element>
    <xsd:element name="Invited_Students" ma:index="19" nillable="true" ma:displayName="Invited Students" ma:internalName="Invited_Students">
      <xsd:simpleType>
        <xsd:restriction base="dms:Note">
          <xsd:maxLength value="255"/>
        </xsd:restriction>
      </xsd:simpleType>
    </xsd:element>
    <xsd:element name="Self_Registration_Enabled" ma:index="20" nillable="true" ma:displayName="Self Registration Enabled" ma:internalName="Self_Registration_Enabled">
      <xsd:simpleType>
        <xsd:restriction base="dms:Boolean"/>
      </xsd:simpleType>
    </xsd:element>
    <xsd:element name="Has_Teacher_Only_SectionGroup" ma:index="21" nillable="true" ma:displayName="Has Teacher Only SectionGroup" ma:internalName="Has_Teacher_Only_SectionGroup">
      <xsd:simpleType>
        <xsd:restriction base="dms:Boolean"/>
      </xsd:simpleType>
    </xsd:element>
    <xsd:element name="Is_Collaboration_Space_Locked" ma:index="22" nillable="true" ma:displayName="Is Collaboration Space Locked" ma:internalName="Is_Collaboration_Space_Locked">
      <xsd:simpleType>
        <xsd:restriction base="dms:Boolean"/>
      </xsd:simpleType>
    </xsd:element>
    <xsd:element name="MediaServiceMetadata" ma:index="26" nillable="true" ma:displayName="MediaServiceMetadata" ma:description="" ma:hidden="true" ma:internalName="MediaServiceMetadata" ma:readOnly="true">
      <xsd:simpleType>
        <xsd:restriction base="dms:Note"/>
      </xsd:simpleType>
    </xsd:element>
    <xsd:element name="MediaServiceFastMetadata" ma:index="27" nillable="true" ma:displayName="MediaServiceFastMetadata" ma:description="" ma:hidden="true" ma:internalName="MediaServiceFastMetadata" ma:readOnly="true">
      <xsd:simpleType>
        <xsd:restriction base="dms:Note"/>
      </xsd:simpleType>
    </xsd:element>
    <xsd:element name="MediaServiceDateTaken" ma:index="28" nillable="true" ma:displayName="MediaServiceDateTaken" ma:description="" ma:hidden="true" ma:internalName="MediaServiceDateTaken" ma:readOnly="true">
      <xsd:simpleType>
        <xsd:restriction base="dms:Text"/>
      </xsd:simpleType>
    </xsd:element>
    <xsd:element name="MediaServiceAutoTags" ma:index="29" nillable="true" ma:displayName="MediaServiceAutoTags" ma:description="" ma:internalName="MediaServiceAutoTags" ma:readOnly="true">
      <xsd:simpleType>
        <xsd:restriction base="dms:Text"/>
      </xsd:simpleType>
    </xsd:element>
    <xsd:element name="MediaServiceLocation" ma:index="30" nillable="true" ma:displayName="MediaServiceLocation" ma:description="" ma:internalName="MediaServiceLocation" ma:readOnly="true">
      <xsd:simpleType>
        <xsd:restriction base="dms:Text"/>
      </xsd:simpleType>
    </xsd:element>
    <xsd:element name="MediaServiceOCR" ma:index="31" nillable="true" ma:displayName="Extracted Text" ma:internalName="MediaServiceOCR" ma:readOnly="true">
      <xsd:simpleType>
        <xsd:restriction base="dms:Note">
          <xsd:maxLength value="255"/>
        </xsd:restriction>
      </xsd:simpleType>
    </xsd:element>
    <xsd:element name="MediaServiceGenerationTime" ma:index="32" nillable="true" ma:displayName="MediaServiceGenerationTime" ma:hidden="true" ma:internalName="MediaServiceGenerationTime" ma:readOnly="true">
      <xsd:simpleType>
        <xsd:restriction base="dms:Text"/>
      </xsd:simpleType>
    </xsd:element>
    <xsd:element name="MediaServiceEventHashCode" ma:index="3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d5a2bd-7caa-4003-81ed-4f227a5dc56f" elementFormDefault="qualified">
    <xsd:import namespace="http://schemas.microsoft.com/office/2006/documentManagement/types"/>
    <xsd:import namespace="http://schemas.microsoft.com/office/infopath/2007/PartnerControls"/>
    <xsd:element name="SharedWithUsers" ma:index="2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description="" ma:internalName="SharedWithDetails" ma:readOnly="true">
      <xsd:simpleType>
        <xsd:restriction base="dms:Note">
          <xsd:maxLength value="255"/>
        </xsd:restriction>
      </xsd:simpleType>
    </xsd:element>
    <xsd:element name="SharingHintHash" ma:index="2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712E56C-AE28-4521-8317-9C84FC146B82}">
  <ds:schemaRefs>
    <ds:schemaRef ds:uri="http://purl.org/dc/elements/1.1/"/>
    <ds:schemaRef ds:uri="http://purl.org/dc/dcmitype/"/>
    <ds:schemaRef ds:uri="832d525e-363e-44b8-8ccb-bc3a1fb3a660"/>
    <ds:schemaRef ds:uri="http://schemas.microsoft.com/office/2006/metadata/properties"/>
    <ds:schemaRef ds:uri="http://schemas.microsoft.com/office/infopath/2007/PartnerControls"/>
    <ds:schemaRef ds:uri="cad5a2bd-7caa-4003-81ed-4f227a5dc56f"/>
    <ds:schemaRef ds:uri="http://schemas.microsoft.com/office/2006/documentManagement/types"/>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7185555C-67B3-4DC4-8F4A-4A4E5BBFBC0B}">
  <ds:schemaRefs>
    <ds:schemaRef ds:uri="http://schemas.microsoft.com/sharepoint/v3/contenttype/forms"/>
  </ds:schemaRefs>
</ds:datastoreItem>
</file>

<file path=customXml/itemProps3.xml><?xml version="1.0" encoding="utf-8"?>
<ds:datastoreItem xmlns:ds="http://schemas.openxmlformats.org/officeDocument/2006/customXml" ds:itemID="{A0D9B73C-2417-407A-96FF-CDF7BCD3FB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2d525e-363e-44b8-8ccb-bc3a1fb3a660"/>
    <ds:schemaRef ds:uri="cad5a2bd-7caa-4003-81ed-4f227a5dc5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Opulent</Template>
  <TotalTime>381</TotalTime>
  <Words>848</Words>
  <Application>Microsoft Office PowerPoint</Application>
  <PresentationFormat>On-screen Show (4:3)</PresentationFormat>
  <Paragraphs>93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Trebuchet MS</vt:lpstr>
      <vt:lpstr>Wingdings</vt:lpstr>
      <vt:lpstr>Wingdings 2</vt:lpstr>
      <vt:lpstr>Opulent</vt:lpstr>
      <vt:lpstr>Reception</vt:lpstr>
      <vt:lpstr>Mornings</vt:lpstr>
      <vt:lpstr>Curriculum Content</vt:lpstr>
      <vt:lpstr>TAPESTRY</vt:lpstr>
      <vt:lpstr>Focus Child</vt:lpstr>
      <vt:lpstr>Homework</vt:lpstr>
      <vt:lpstr>Homework</vt:lpstr>
      <vt:lpstr>PE</vt:lpstr>
      <vt:lpstr>School uniform</vt:lpstr>
      <vt:lpstr>Going home</vt:lpstr>
      <vt:lpstr>General</vt:lpstr>
      <vt:lpstr>Things we would like</vt:lpstr>
      <vt:lpstr>Any 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Claire Bailey</dc:creator>
  <cp:lastModifiedBy>Claire Bailey</cp:lastModifiedBy>
  <cp:revision>15</cp:revision>
  <dcterms:created xsi:type="dcterms:W3CDTF">2017-09-19T15:51:53Z</dcterms:created>
  <dcterms:modified xsi:type="dcterms:W3CDTF">2020-09-17T11:00:21Z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0x010100C454A63325CE244E8D268DC6C6386732</vt:lpwstr>
  </property>
</Properties>
</file>